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0" r:id="rId4"/>
    <p:sldId id="281" r:id="rId5"/>
    <p:sldId id="268" r:id="rId6"/>
    <p:sldId id="270" r:id="rId7"/>
    <p:sldId id="262" r:id="rId8"/>
    <p:sldId id="269" r:id="rId9"/>
    <p:sldId id="273" r:id="rId10"/>
    <p:sldId id="274" r:id="rId11"/>
    <p:sldId id="275" r:id="rId12"/>
    <p:sldId id="276" r:id="rId13"/>
    <p:sldId id="272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1D1D"/>
    <a:srgbClr val="FFFF99"/>
    <a:srgbClr val="FFFF00"/>
    <a:srgbClr val="FFFF66"/>
    <a:srgbClr val="FF0066"/>
    <a:srgbClr val="FF66CC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0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4911" y="2468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42781" y="5758971"/>
            <a:ext cx="2542420" cy="194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ПТНЗ, ВНЗ І-ІІ </a:t>
            </a:r>
            <a:r>
              <a:rPr lang="uk-UA" sz="2400" b="1" dirty="0" err="1" smtClean="0">
                <a:solidFill>
                  <a:srgbClr val="FF0066"/>
                </a:solidFill>
                <a:latin typeface="+mn-lt"/>
              </a:rPr>
              <a:t>р.а</a:t>
            </a:r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.</a:t>
            </a:r>
            <a:endParaRPr lang="ru-RU" sz="24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2" y="125356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960" r="57571" b="46563"/>
          <a:stretch/>
        </p:blipFill>
        <p:spPr>
          <a:xfrm>
            <a:off x="1231416" y="2308633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2852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327303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354954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128692" y="1918371"/>
            <a:ext cx="7863840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року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–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56444" y="100382"/>
            <a:ext cx="9207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5150798"/>
              </p:ext>
            </p:extLst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6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4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61852" y="968767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1852" y="2860100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3361" y="4834129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98543" y="1693577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4027" y="1497688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786" y="3469160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48612" y="5511243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95031" y="5622522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438785" y="1772789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51118" y="3613247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02238" y="3626121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472648" y="4702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94" y="1042580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162" y="2944816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9577" y="490074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27584" y="995168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349350" y="2913401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97972" y="4820137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66760" y="1037368"/>
            <a:ext cx="2955179" cy="1678259"/>
            <a:chOff x="8568654" y="919875"/>
            <a:chExt cx="2955179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68654" y="1001984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652325" y="2922981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745799" y="4856811"/>
            <a:ext cx="2890371" cy="1637222"/>
            <a:chOff x="8666715" y="4897038"/>
            <a:chExt cx="2890371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66715" y="49953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999990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2018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224705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698644" y="2816683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93124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  <a:r>
              <a:rPr lang="uk-UA" sz="2400" b="1" dirty="0">
                <a:solidFill>
                  <a:srgbClr val="FF0066"/>
                </a:solidFill>
              </a:rPr>
              <a:t>повну 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37293" y="2790870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122551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Учасники ЗНО-2018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1109237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11117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30447" y="480197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751" y="3387375"/>
            <a:ext cx="596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68561" y="1769454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268561" y="2956488"/>
            <a:ext cx="101908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3. Сформувати та оформити реєстраційну картку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(спеціальна програма на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сайті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УЦОЯО з 06.02.2018 р.).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60022" y="814387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2060054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555" y="2060053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975455"/>
            <a:ext cx="5534526" cy="306921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927329"/>
            <a:ext cx="5247323" cy="3117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0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55784" y="256822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67" t="5788" r="23259" b="46451"/>
          <a:stretch/>
        </p:blipFill>
        <p:spPr>
          <a:xfrm>
            <a:off x="248959" y="1980109"/>
            <a:ext cx="5740830" cy="32500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6441" r="20635" b="387"/>
          <a:stretch/>
        </p:blipFill>
        <p:spPr>
          <a:xfrm>
            <a:off x="6489758" y="3170234"/>
            <a:ext cx="5503319" cy="34897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31990" y="1821932"/>
            <a:ext cx="6156960" cy="1672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/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360118" y="772980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672</Words>
  <Application>Microsoft Office PowerPoint</Application>
  <PresentationFormat>Широкоэкранный</PresentationFormat>
  <Paragraphs>147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Особливості ЗНО-2018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Яна В. Шаповал</cp:lastModifiedBy>
  <cp:revision>82</cp:revision>
  <dcterms:created xsi:type="dcterms:W3CDTF">2017-10-04T07:05:18Z</dcterms:created>
  <dcterms:modified xsi:type="dcterms:W3CDTF">2017-10-13T11:46:58Z</dcterms:modified>
</cp:coreProperties>
</file>